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62" r:id="rId2"/>
    <p:sldId id="257" r:id="rId3"/>
    <p:sldId id="259" r:id="rId4"/>
    <p:sldId id="260" r:id="rId5"/>
    <p:sldId id="258"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58" y="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D5D7CE-99D1-43EB-ABEF-B7F2B7BB76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09FFE95-A82F-492B-9358-AA1B1CEBA4E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2A1E5F-1069-4919-8186-C9050D39195E}" type="datetimeFigureOut">
              <a:rPr lang="en-US" smtClean="0"/>
              <a:t>7/21/2020</a:t>
            </a:fld>
            <a:endParaRPr lang="en-US"/>
          </a:p>
        </p:txBody>
      </p:sp>
      <p:sp>
        <p:nvSpPr>
          <p:cNvPr id="4" name="Footer Placeholder 3">
            <a:extLst>
              <a:ext uri="{FF2B5EF4-FFF2-40B4-BE49-F238E27FC236}">
                <a16:creationId xmlns:a16="http://schemas.microsoft.com/office/drawing/2014/main" id="{BDADE869-6ECC-4095-85F3-2DCA8C4A842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7321F09-D87F-4E11-8F5E-E0829BDF33E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ABFDB0-E286-47FD-8E9F-EA2270202C2D}" type="slidenum">
              <a:rPr lang="en-US" smtClean="0"/>
              <a:t>‹#›</a:t>
            </a:fld>
            <a:endParaRPr lang="en-US"/>
          </a:p>
        </p:txBody>
      </p:sp>
    </p:spTree>
    <p:extLst>
      <p:ext uri="{BB962C8B-B14F-4D97-AF65-F5344CB8AC3E}">
        <p14:creationId xmlns:p14="http://schemas.microsoft.com/office/powerpoint/2010/main" val="73179632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D6B1DF-7BF6-48F1-A194-1DD9F6C92029}" type="datetimeFigureOut">
              <a:rPr lang="en-US" smtClean="0"/>
              <a:t>7/21/2020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E258F6-F16D-4BD7-94DE-4C277130BD18}" type="slidenum">
              <a:rPr lang="en-US" smtClean="0"/>
              <a:t>‹#›</a:t>
            </a:fld>
            <a:endParaRPr lang="en-US"/>
          </a:p>
        </p:txBody>
      </p:sp>
    </p:spTree>
    <p:extLst>
      <p:ext uri="{BB962C8B-B14F-4D97-AF65-F5344CB8AC3E}">
        <p14:creationId xmlns:p14="http://schemas.microsoft.com/office/powerpoint/2010/main" val="80476550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2C107-629B-4A67-9799-A4DBCF9E119F}"/>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p>
        </p:txBody>
      </p:sp>
      <p:sp>
        <p:nvSpPr>
          <p:cNvPr id="3" name="Subtitle 2">
            <a:extLst>
              <a:ext uri="{FF2B5EF4-FFF2-40B4-BE49-F238E27FC236}">
                <a16:creationId xmlns:a16="http://schemas.microsoft.com/office/drawing/2014/main" id="{EE639A23-9279-4BC5-9CE6-DE38F0418071}"/>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p>
        </p:txBody>
      </p:sp>
      <p:sp>
        <p:nvSpPr>
          <p:cNvPr id="4" name="Date Placeholder 3">
            <a:extLst>
              <a:ext uri="{FF2B5EF4-FFF2-40B4-BE49-F238E27FC236}">
                <a16:creationId xmlns:a16="http://schemas.microsoft.com/office/drawing/2014/main" id="{B10E7EB0-1AE9-473D-A8EF-A3F5EC74E270}"/>
              </a:ext>
            </a:extLst>
          </p:cNvPr>
          <p:cNvSpPr txBox="1">
            <a:spLocks noGrp="1"/>
          </p:cNvSpPr>
          <p:nvPr>
            <p:ph type="dt" sz="half" idx="7"/>
          </p:nvPr>
        </p:nvSpPr>
        <p:spPr/>
        <p:txBody>
          <a:bodyPr/>
          <a:lstStyle>
            <a:lvl1pPr>
              <a:defRPr/>
            </a:lvl1pPr>
          </a:lstStyle>
          <a:p>
            <a:pPr lvl="0"/>
            <a:fld id="{B56DF1DE-3C63-490D-B67C-18062B1C3786}" type="datetime1">
              <a:rPr lang="en-US" smtClean="0"/>
              <a:t>7/21/2020</a:t>
            </a:fld>
            <a:endParaRPr lang="en-US"/>
          </a:p>
        </p:txBody>
      </p:sp>
      <p:sp>
        <p:nvSpPr>
          <p:cNvPr id="5" name="Footer Placeholder 4">
            <a:extLst>
              <a:ext uri="{FF2B5EF4-FFF2-40B4-BE49-F238E27FC236}">
                <a16:creationId xmlns:a16="http://schemas.microsoft.com/office/drawing/2014/main" id="{EA1C2D63-72CC-4F27-85AE-0BCD5E7E2DDC}"/>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15E01655-1F3C-4F45-BD12-663E47D68281}"/>
              </a:ext>
            </a:extLst>
          </p:cNvPr>
          <p:cNvSpPr txBox="1">
            <a:spLocks noGrp="1"/>
          </p:cNvSpPr>
          <p:nvPr>
            <p:ph type="sldNum" sz="quarter" idx="8"/>
          </p:nvPr>
        </p:nvSpPr>
        <p:spPr/>
        <p:txBody>
          <a:bodyPr/>
          <a:lstStyle>
            <a:lvl1pPr>
              <a:defRPr/>
            </a:lvl1pPr>
          </a:lstStyle>
          <a:p>
            <a:pPr lvl="0"/>
            <a:fld id="{13AFDE38-C540-4C7B-BE1F-C444A4D00949}" type="slidenum">
              <a:t>‹#›</a:t>
            </a:fld>
            <a:endParaRPr lang="en-US"/>
          </a:p>
        </p:txBody>
      </p:sp>
    </p:spTree>
    <p:extLst>
      <p:ext uri="{BB962C8B-B14F-4D97-AF65-F5344CB8AC3E}">
        <p14:creationId xmlns:p14="http://schemas.microsoft.com/office/powerpoint/2010/main" val="2567309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F77E2-9693-4810-AE8A-634A72475B18}"/>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C60DC5E5-A697-4A82-A8F8-AF6A925088ED}"/>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B07647-407D-411E-8A23-1E3CB2227808}"/>
              </a:ext>
            </a:extLst>
          </p:cNvPr>
          <p:cNvSpPr txBox="1">
            <a:spLocks noGrp="1"/>
          </p:cNvSpPr>
          <p:nvPr>
            <p:ph type="dt" sz="half" idx="7"/>
          </p:nvPr>
        </p:nvSpPr>
        <p:spPr/>
        <p:txBody>
          <a:bodyPr/>
          <a:lstStyle>
            <a:lvl1pPr>
              <a:defRPr/>
            </a:lvl1pPr>
          </a:lstStyle>
          <a:p>
            <a:pPr lvl="0"/>
            <a:fld id="{1C28E1C8-4E65-406D-BBF1-89141000513A}" type="datetime1">
              <a:rPr lang="en-US" smtClean="0"/>
              <a:t>7/21/2020</a:t>
            </a:fld>
            <a:endParaRPr lang="en-US"/>
          </a:p>
        </p:txBody>
      </p:sp>
      <p:sp>
        <p:nvSpPr>
          <p:cNvPr id="5" name="Footer Placeholder 4">
            <a:extLst>
              <a:ext uri="{FF2B5EF4-FFF2-40B4-BE49-F238E27FC236}">
                <a16:creationId xmlns:a16="http://schemas.microsoft.com/office/drawing/2014/main" id="{224918E8-FFA5-4132-B6CE-06DFDDC27033}"/>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F8CEF417-D8A5-4267-8564-4009D7D7B748}"/>
              </a:ext>
            </a:extLst>
          </p:cNvPr>
          <p:cNvSpPr txBox="1">
            <a:spLocks noGrp="1"/>
          </p:cNvSpPr>
          <p:nvPr>
            <p:ph type="sldNum" sz="quarter" idx="8"/>
          </p:nvPr>
        </p:nvSpPr>
        <p:spPr/>
        <p:txBody>
          <a:bodyPr/>
          <a:lstStyle>
            <a:lvl1pPr>
              <a:defRPr/>
            </a:lvl1pPr>
          </a:lstStyle>
          <a:p>
            <a:pPr lvl="0"/>
            <a:fld id="{9FBA4601-0814-4A8A-B265-88FF6C68F896}" type="slidenum">
              <a:t>‹#›</a:t>
            </a:fld>
            <a:endParaRPr lang="en-US"/>
          </a:p>
        </p:txBody>
      </p:sp>
    </p:spTree>
    <p:extLst>
      <p:ext uri="{BB962C8B-B14F-4D97-AF65-F5344CB8AC3E}">
        <p14:creationId xmlns:p14="http://schemas.microsoft.com/office/powerpoint/2010/main" val="165293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38F2F5-2774-4BB4-AF6A-359F78721676}"/>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52250037-1300-4D8F-A202-340BD0845AD0}"/>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CC7010-BA41-4B44-B8F1-7198BDF1725D}"/>
              </a:ext>
            </a:extLst>
          </p:cNvPr>
          <p:cNvSpPr txBox="1">
            <a:spLocks noGrp="1"/>
          </p:cNvSpPr>
          <p:nvPr>
            <p:ph type="dt" sz="half" idx="7"/>
          </p:nvPr>
        </p:nvSpPr>
        <p:spPr/>
        <p:txBody>
          <a:bodyPr/>
          <a:lstStyle>
            <a:lvl1pPr>
              <a:defRPr/>
            </a:lvl1pPr>
          </a:lstStyle>
          <a:p>
            <a:pPr lvl="0"/>
            <a:fld id="{F0AF6C39-A8FD-47F0-9A92-E54EEC1D5CAC}" type="datetime1">
              <a:rPr lang="en-US" smtClean="0"/>
              <a:t>7/21/2020</a:t>
            </a:fld>
            <a:endParaRPr lang="en-US"/>
          </a:p>
        </p:txBody>
      </p:sp>
      <p:sp>
        <p:nvSpPr>
          <p:cNvPr id="5" name="Footer Placeholder 4">
            <a:extLst>
              <a:ext uri="{FF2B5EF4-FFF2-40B4-BE49-F238E27FC236}">
                <a16:creationId xmlns:a16="http://schemas.microsoft.com/office/drawing/2014/main" id="{1698D334-000E-4640-B2D3-4C5463453B69}"/>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C02137BB-D005-4FC5-84CE-8294FB3F69CE}"/>
              </a:ext>
            </a:extLst>
          </p:cNvPr>
          <p:cNvSpPr txBox="1">
            <a:spLocks noGrp="1"/>
          </p:cNvSpPr>
          <p:nvPr>
            <p:ph type="sldNum" sz="quarter" idx="8"/>
          </p:nvPr>
        </p:nvSpPr>
        <p:spPr/>
        <p:txBody>
          <a:bodyPr/>
          <a:lstStyle>
            <a:lvl1pPr>
              <a:defRPr/>
            </a:lvl1pPr>
          </a:lstStyle>
          <a:p>
            <a:pPr lvl="0"/>
            <a:fld id="{A7C0F88F-83DA-4B2A-9CDE-B02C0CB2641A}" type="slidenum">
              <a:t>‹#›</a:t>
            </a:fld>
            <a:endParaRPr lang="en-US"/>
          </a:p>
        </p:txBody>
      </p:sp>
    </p:spTree>
    <p:extLst>
      <p:ext uri="{BB962C8B-B14F-4D97-AF65-F5344CB8AC3E}">
        <p14:creationId xmlns:p14="http://schemas.microsoft.com/office/powerpoint/2010/main" val="1823861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6E779-DFFC-462E-A226-25FB682D225C}"/>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FF1B1D5F-3B63-4F4B-8C60-D84D83CFFF5C}"/>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BCAA0E-4A75-4AE7-8527-B48BD8A2BE74}"/>
              </a:ext>
            </a:extLst>
          </p:cNvPr>
          <p:cNvSpPr txBox="1">
            <a:spLocks noGrp="1"/>
          </p:cNvSpPr>
          <p:nvPr>
            <p:ph type="dt" sz="half" idx="7"/>
          </p:nvPr>
        </p:nvSpPr>
        <p:spPr/>
        <p:txBody>
          <a:bodyPr/>
          <a:lstStyle>
            <a:lvl1pPr>
              <a:defRPr/>
            </a:lvl1pPr>
          </a:lstStyle>
          <a:p>
            <a:pPr lvl="0"/>
            <a:fld id="{48AF4678-64BB-4E43-BD5E-C54EE30D1680}" type="datetime1">
              <a:rPr lang="en-US" smtClean="0"/>
              <a:t>7/21/2020</a:t>
            </a:fld>
            <a:endParaRPr lang="en-US"/>
          </a:p>
        </p:txBody>
      </p:sp>
      <p:sp>
        <p:nvSpPr>
          <p:cNvPr id="5" name="Footer Placeholder 4">
            <a:extLst>
              <a:ext uri="{FF2B5EF4-FFF2-40B4-BE49-F238E27FC236}">
                <a16:creationId xmlns:a16="http://schemas.microsoft.com/office/drawing/2014/main" id="{F3F4AFA3-70CC-49E0-89DE-C3E4D96A50B0}"/>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0E3104D5-66F1-45BF-8BDC-AB3E805B68B7}"/>
              </a:ext>
            </a:extLst>
          </p:cNvPr>
          <p:cNvSpPr txBox="1">
            <a:spLocks noGrp="1"/>
          </p:cNvSpPr>
          <p:nvPr>
            <p:ph type="sldNum" sz="quarter" idx="8"/>
          </p:nvPr>
        </p:nvSpPr>
        <p:spPr/>
        <p:txBody>
          <a:bodyPr/>
          <a:lstStyle>
            <a:lvl1pPr>
              <a:defRPr/>
            </a:lvl1pPr>
          </a:lstStyle>
          <a:p>
            <a:pPr lvl="0"/>
            <a:fld id="{64E482E3-19D6-4608-BB2E-11BC1F611662}" type="slidenum">
              <a:t>‹#›</a:t>
            </a:fld>
            <a:endParaRPr lang="en-US"/>
          </a:p>
        </p:txBody>
      </p:sp>
    </p:spTree>
    <p:extLst>
      <p:ext uri="{BB962C8B-B14F-4D97-AF65-F5344CB8AC3E}">
        <p14:creationId xmlns:p14="http://schemas.microsoft.com/office/powerpoint/2010/main" val="50044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C3A27-7974-48AC-9FEC-E13146423C9F}"/>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p>
        </p:txBody>
      </p:sp>
      <p:sp>
        <p:nvSpPr>
          <p:cNvPr id="3" name="Text Placeholder 2">
            <a:extLst>
              <a:ext uri="{FF2B5EF4-FFF2-40B4-BE49-F238E27FC236}">
                <a16:creationId xmlns:a16="http://schemas.microsoft.com/office/drawing/2014/main" id="{8D84F9EB-C3F2-404C-9B12-D6BF4B075846}"/>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2767E239-2D93-4002-B93C-1ACEFF653FF9}"/>
              </a:ext>
            </a:extLst>
          </p:cNvPr>
          <p:cNvSpPr txBox="1">
            <a:spLocks noGrp="1"/>
          </p:cNvSpPr>
          <p:nvPr>
            <p:ph type="dt" sz="half" idx="7"/>
          </p:nvPr>
        </p:nvSpPr>
        <p:spPr/>
        <p:txBody>
          <a:bodyPr/>
          <a:lstStyle>
            <a:lvl1pPr>
              <a:defRPr/>
            </a:lvl1pPr>
          </a:lstStyle>
          <a:p>
            <a:pPr lvl="0"/>
            <a:fld id="{0DE50458-2521-46D9-AE2F-2DAB7601037C}" type="datetime1">
              <a:rPr lang="en-US" smtClean="0"/>
              <a:t>7/21/2020</a:t>
            </a:fld>
            <a:endParaRPr lang="en-US"/>
          </a:p>
        </p:txBody>
      </p:sp>
      <p:sp>
        <p:nvSpPr>
          <p:cNvPr id="5" name="Footer Placeholder 4">
            <a:extLst>
              <a:ext uri="{FF2B5EF4-FFF2-40B4-BE49-F238E27FC236}">
                <a16:creationId xmlns:a16="http://schemas.microsoft.com/office/drawing/2014/main" id="{4526E791-4284-4443-B78D-8AB72840734C}"/>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673B2BEE-18B0-47E1-8B73-08DA312C7C44}"/>
              </a:ext>
            </a:extLst>
          </p:cNvPr>
          <p:cNvSpPr txBox="1">
            <a:spLocks noGrp="1"/>
          </p:cNvSpPr>
          <p:nvPr>
            <p:ph type="sldNum" sz="quarter" idx="8"/>
          </p:nvPr>
        </p:nvSpPr>
        <p:spPr/>
        <p:txBody>
          <a:bodyPr/>
          <a:lstStyle>
            <a:lvl1pPr>
              <a:defRPr/>
            </a:lvl1pPr>
          </a:lstStyle>
          <a:p>
            <a:pPr lvl="0"/>
            <a:fld id="{FDC5E463-9AD5-4942-9C27-D1AE9DCFF29E}" type="slidenum">
              <a:t>‹#›</a:t>
            </a:fld>
            <a:endParaRPr lang="en-US"/>
          </a:p>
        </p:txBody>
      </p:sp>
    </p:spTree>
    <p:extLst>
      <p:ext uri="{BB962C8B-B14F-4D97-AF65-F5344CB8AC3E}">
        <p14:creationId xmlns:p14="http://schemas.microsoft.com/office/powerpoint/2010/main" val="2046633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9CD1A-108D-43B2-8CC8-0EDA93A67BB8}"/>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0CEE488D-EF2C-43FA-A674-829DE56D2ECD}"/>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A2E6A7-6782-4E48-B736-9086A67AA634}"/>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5C2F64-92C2-4E12-9D51-0EA5170BB237}"/>
              </a:ext>
            </a:extLst>
          </p:cNvPr>
          <p:cNvSpPr txBox="1">
            <a:spLocks noGrp="1"/>
          </p:cNvSpPr>
          <p:nvPr>
            <p:ph type="dt" sz="half" idx="7"/>
          </p:nvPr>
        </p:nvSpPr>
        <p:spPr/>
        <p:txBody>
          <a:bodyPr/>
          <a:lstStyle>
            <a:lvl1pPr>
              <a:defRPr/>
            </a:lvl1pPr>
          </a:lstStyle>
          <a:p>
            <a:pPr lvl="0"/>
            <a:fld id="{281BF209-7C0D-49D7-82D4-D28AEDF65CFB}" type="datetime1">
              <a:rPr lang="en-US" smtClean="0"/>
              <a:t>7/21/2020</a:t>
            </a:fld>
            <a:endParaRPr lang="en-US"/>
          </a:p>
        </p:txBody>
      </p:sp>
      <p:sp>
        <p:nvSpPr>
          <p:cNvPr id="6" name="Footer Placeholder 5">
            <a:extLst>
              <a:ext uri="{FF2B5EF4-FFF2-40B4-BE49-F238E27FC236}">
                <a16:creationId xmlns:a16="http://schemas.microsoft.com/office/drawing/2014/main" id="{32D735ED-0BDA-4ED6-A6C0-8174EC123E05}"/>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1BF2F8CE-C195-49C4-84A6-E66D133DFE6D}"/>
              </a:ext>
            </a:extLst>
          </p:cNvPr>
          <p:cNvSpPr txBox="1">
            <a:spLocks noGrp="1"/>
          </p:cNvSpPr>
          <p:nvPr>
            <p:ph type="sldNum" sz="quarter" idx="8"/>
          </p:nvPr>
        </p:nvSpPr>
        <p:spPr/>
        <p:txBody>
          <a:bodyPr/>
          <a:lstStyle>
            <a:lvl1pPr>
              <a:defRPr/>
            </a:lvl1pPr>
          </a:lstStyle>
          <a:p>
            <a:pPr lvl="0"/>
            <a:fld id="{71D39DDA-A468-492C-96B3-9947DE353C47}" type="slidenum">
              <a:t>‹#›</a:t>
            </a:fld>
            <a:endParaRPr lang="en-US"/>
          </a:p>
        </p:txBody>
      </p:sp>
    </p:spTree>
    <p:extLst>
      <p:ext uri="{BB962C8B-B14F-4D97-AF65-F5344CB8AC3E}">
        <p14:creationId xmlns:p14="http://schemas.microsoft.com/office/powerpoint/2010/main" val="1426338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055E2-0AF0-45CF-90B5-C0AAE6BF3170}"/>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5E51898F-CB2A-4F16-8D3E-17B167B31493}"/>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B52EEAEA-4FF0-45C5-81EC-F543CD350A6A}"/>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908A9A-EB2E-4B41-97E1-3CC44EA465C3}"/>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7EBA9CC1-9F2B-45AB-8BE3-133A995AACE0}"/>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63F4F5-9417-43B1-9FD2-171759544965}"/>
              </a:ext>
            </a:extLst>
          </p:cNvPr>
          <p:cNvSpPr txBox="1">
            <a:spLocks noGrp="1"/>
          </p:cNvSpPr>
          <p:nvPr>
            <p:ph type="dt" sz="half" idx="7"/>
          </p:nvPr>
        </p:nvSpPr>
        <p:spPr/>
        <p:txBody>
          <a:bodyPr/>
          <a:lstStyle>
            <a:lvl1pPr>
              <a:defRPr/>
            </a:lvl1pPr>
          </a:lstStyle>
          <a:p>
            <a:pPr lvl="0"/>
            <a:fld id="{49C11413-619C-4C3B-A6DA-8CFC31053A87}" type="datetime1">
              <a:rPr lang="en-US" smtClean="0"/>
              <a:t>7/21/2020</a:t>
            </a:fld>
            <a:endParaRPr lang="en-US"/>
          </a:p>
        </p:txBody>
      </p:sp>
      <p:sp>
        <p:nvSpPr>
          <p:cNvPr id="8" name="Footer Placeholder 7">
            <a:extLst>
              <a:ext uri="{FF2B5EF4-FFF2-40B4-BE49-F238E27FC236}">
                <a16:creationId xmlns:a16="http://schemas.microsoft.com/office/drawing/2014/main" id="{A2FE4DF1-0B80-4EFB-99A0-683B120CFAD2}"/>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5B745326-12E3-47FA-A0AC-5A315C2B6874}"/>
              </a:ext>
            </a:extLst>
          </p:cNvPr>
          <p:cNvSpPr txBox="1">
            <a:spLocks noGrp="1"/>
          </p:cNvSpPr>
          <p:nvPr>
            <p:ph type="sldNum" sz="quarter" idx="8"/>
          </p:nvPr>
        </p:nvSpPr>
        <p:spPr/>
        <p:txBody>
          <a:bodyPr/>
          <a:lstStyle>
            <a:lvl1pPr>
              <a:defRPr/>
            </a:lvl1pPr>
          </a:lstStyle>
          <a:p>
            <a:pPr lvl="0"/>
            <a:fld id="{DAB0BFB6-4FA0-4C30-9B24-C4272309AD4B}" type="slidenum">
              <a:t>‹#›</a:t>
            </a:fld>
            <a:endParaRPr lang="en-US"/>
          </a:p>
        </p:txBody>
      </p:sp>
    </p:spTree>
    <p:extLst>
      <p:ext uri="{BB962C8B-B14F-4D97-AF65-F5344CB8AC3E}">
        <p14:creationId xmlns:p14="http://schemas.microsoft.com/office/powerpoint/2010/main" val="3366001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68B9E-8A04-4525-877E-19F281B9424F}"/>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AE5D7AAA-D715-4D84-8962-E83F11CBAA28}"/>
              </a:ext>
            </a:extLst>
          </p:cNvPr>
          <p:cNvSpPr txBox="1">
            <a:spLocks noGrp="1"/>
          </p:cNvSpPr>
          <p:nvPr>
            <p:ph type="dt" sz="half" idx="7"/>
          </p:nvPr>
        </p:nvSpPr>
        <p:spPr/>
        <p:txBody>
          <a:bodyPr/>
          <a:lstStyle>
            <a:lvl1pPr>
              <a:defRPr/>
            </a:lvl1pPr>
          </a:lstStyle>
          <a:p>
            <a:pPr lvl="0"/>
            <a:fld id="{6D9A7C85-7B3F-460B-AA07-C6B9494C8656}" type="datetime1">
              <a:rPr lang="en-US" smtClean="0"/>
              <a:t>7/21/2020</a:t>
            </a:fld>
            <a:endParaRPr lang="en-US"/>
          </a:p>
        </p:txBody>
      </p:sp>
      <p:sp>
        <p:nvSpPr>
          <p:cNvPr id="4" name="Footer Placeholder 3">
            <a:extLst>
              <a:ext uri="{FF2B5EF4-FFF2-40B4-BE49-F238E27FC236}">
                <a16:creationId xmlns:a16="http://schemas.microsoft.com/office/drawing/2014/main" id="{379093A0-A80E-4627-8C8F-08F84D055281}"/>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6529BB35-40C2-486E-9C5B-ED9A86E7C7DC}"/>
              </a:ext>
            </a:extLst>
          </p:cNvPr>
          <p:cNvSpPr txBox="1">
            <a:spLocks noGrp="1"/>
          </p:cNvSpPr>
          <p:nvPr>
            <p:ph type="sldNum" sz="quarter" idx="8"/>
          </p:nvPr>
        </p:nvSpPr>
        <p:spPr/>
        <p:txBody>
          <a:bodyPr/>
          <a:lstStyle>
            <a:lvl1pPr>
              <a:defRPr/>
            </a:lvl1pPr>
          </a:lstStyle>
          <a:p>
            <a:pPr lvl="0"/>
            <a:fld id="{BB940D98-A1AF-4AB2-9DAD-786BF8465D6E}" type="slidenum">
              <a:t>‹#›</a:t>
            </a:fld>
            <a:endParaRPr lang="en-US"/>
          </a:p>
        </p:txBody>
      </p:sp>
    </p:spTree>
    <p:extLst>
      <p:ext uri="{BB962C8B-B14F-4D97-AF65-F5344CB8AC3E}">
        <p14:creationId xmlns:p14="http://schemas.microsoft.com/office/powerpoint/2010/main" val="3219675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D12DA6-BB51-484E-AC1C-F43199470239}"/>
              </a:ext>
            </a:extLst>
          </p:cNvPr>
          <p:cNvSpPr txBox="1">
            <a:spLocks noGrp="1"/>
          </p:cNvSpPr>
          <p:nvPr>
            <p:ph type="dt" sz="half" idx="7"/>
          </p:nvPr>
        </p:nvSpPr>
        <p:spPr/>
        <p:txBody>
          <a:bodyPr/>
          <a:lstStyle>
            <a:lvl1pPr>
              <a:defRPr/>
            </a:lvl1pPr>
          </a:lstStyle>
          <a:p>
            <a:pPr lvl="0"/>
            <a:fld id="{30D285B3-BBB8-4580-B477-8A3AE5E33D84}" type="datetime1">
              <a:rPr lang="en-US" smtClean="0"/>
              <a:t>7/21/2020</a:t>
            </a:fld>
            <a:endParaRPr lang="en-US"/>
          </a:p>
        </p:txBody>
      </p:sp>
      <p:sp>
        <p:nvSpPr>
          <p:cNvPr id="3" name="Footer Placeholder 2">
            <a:extLst>
              <a:ext uri="{FF2B5EF4-FFF2-40B4-BE49-F238E27FC236}">
                <a16:creationId xmlns:a16="http://schemas.microsoft.com/office/drawing/2014/main" id="{2BC96429-7842-4BE4-8BAA-7F7A132AF214}"/>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B329A75D-0E94-459E-9FFC-163396B38093}"/>
              </a:ext>
            </a:extLst>
          </p:cNvPr>
          <p:cNvSpPr txBox="1">
            <a:spLocks noGrp="1"/>
          </p:cNvSpPr>
          <p:nvPr>
            <p:ph type="sldNum" sz="quarter" idx="8"/>
          </p:nvPr>
        </p:nvSpPr>
        <p:spPr/>
        <p:txBody>
          <a:bodyPr/>
          <a:lstStyle>
            <a:lvl1pPr>
              <a:defRPr/>
            </a:lvl1pPr>
          </a:lstStyle>
          <a:p>
            <a:pPr lvl="0"/>
            <a:fld id="{B36230CF-8D1B-4D4D-BC45-B46D640C1812}" type="slidenum">
              <a:t>‹#›</a:t>
            </a:fld>
            <a:endParaRPr lang="en-US"/>
          </a:p>
        </p:txBody>
      </p:sp>
    </p:spTree>
    <p:extLst>
      <p:ext uri="{BB962C8B-B14F-4D97-AF65-F5344CB8AC3E}">
        <p14:creationId xmlns:p14="http://schemas.microsoft.com/office/powerpoint/2010/main" val="1761300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B8682-48D3-4F11-848A-7904CA27573D}"/>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p>
        </p:txBody>
      </p:sp>
      <p:sp>
        <p:nvSpPr>
          <p:cNvPr id="3" name="Content Placeholder 2">
            <a:extLst>
              <a:ext uri="{FF2B5EF4-FFF2-40B4-BE49-F238E27FC236}">
                <a16:creationId xmlns:a16="http://schemas.microsoft.com/office/drawing/2014/main" id="{F9C72482-6192-41FB-A281-DBF0CADC4B20}"/>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6F14B8-1ECF-48C9-B8AF-FD8A5D009221}"/>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2EE5886C-F077-4ED5-8368-3096CD6E4E07}"/>
              </a:ext>
            </a:extLst>
          </p:cNvPr>
          <p:cNvSpPr txBox="1">
            <a:spLocks noGrp="1"/>
          </p:cNvSpPr>
          <p:nvPr>
            <p:ph type="dt" sz="half" idx="7"/>
          </p:nvPr>
        </p:nvSpPr>
        <p:spPr/>
        <p:txBody>
          <a:bodyPr/>
          <a:lstStyle>
            <a:lvl1pPr>
              <a:defRPr/>
            </a:lvl1pPr>
          </a:lstStyle>
          <a:p>
            <a:pPr lvl="0"/>
            <a:fld id="{FFC63B71-CB29-42AB-9FA9-C02BB666F8DF}" type="datetime1">
              <a:rPr lang="en-US" smtClean="0"/>
              <a:t>7/21/2020</a:t>
            </a:fld>
            <a:endParaRPr lang="en-US"/>
          </a:p>
        </p:txBody>
      </p:sp>
      <p:sp>
        <p:nvSpPr>
          <p:cNvPr id="6" name="Footer Placeholder 5">
            <a:extLst>
              <a:ext uri="{FF2B5EF4-FFF2-40B4-BE49-F238E27FC236}">
                <a16:creationId xmlns:a16="http://schemas.microsoft.com/office/drawing/2014/main" id="{7B2A01E9-EDC0-4CE4-95F6-0CA04620B4DF}"/>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9014128B-B704-44FA-8ED2-FB17C2246BFA}"/>
              </a:ext>
            </a:extLst>
          </p:cNvPr>
          <p:cNvSpPr txBox="1">
            <a:spLocks noGrp="1"/>
          </p:cNvSpPr>
          <p:nvPr>
            <p:ph type="sldNum" sz="quarter" idx="8"/>
          </p:nvPr>
        </p:nvSpPr>
        <p:spPr/>
        <p:txBody>
          <a:bodyPr/>
          <a:lstStyle>
            <a:lvl1pPr>
              <a:defRPr/>
            </a:lvl1pPr>
          </a:lstStyle>
          <a:p>
            <a:pPr lvl="0"/>
            <a:fld id="{94C870B1-DE49-48DC-BFF4-457E3A89ED4A}" type="slidenum">
              <a:t>‹#›</a:t>
            </a:fld>
            <a:endParaRPr lang="en-US"/>
          </a:p>
        </p:txBody>
      </p:sp>
    </p:spTree>
    <p:extLst>
      <p:ext uri="{BB962C8B-B14F-4D97-AF65-F5344CB8AC3E}">
        <p14:creationId xmlns:p14="http://schemas.microsoft.com/office/powerpoint/2010/main" val="3636526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9A0D1-1A9F-46CA-B9A0-C1E5C9E2DDBA}"/>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p>
        </p:txBody>
      </p:sp>
      <p:sp>
        <p:nvSpPr>
          <p:cNvPr id="3" name="Picture Placeholder 2">
            <a:extLst>
              <a:ext uri="{FF2B5EF4-FFF2-40B4-BE49-F238E27FC236}">
                <a16:creationId xmlns:a16="http://schemas.microsoft.com/office/drawing/2014/main" id="{5A431399-1717-4E29-9029-B5DA21A9BC83}"/>
              </a:ext>
            </a:extLst>
          </p:cNvPr>
          <p:cNvSpPr txBox="1">
            <a:spLocks noGrp="1"/>
          </p:cNvSpPr>
          <p:nvPr>
            <p:ph type="pic" idx="1"/>
          </p:nvPr>
        </p:nvSpPr>
        <p:spPr>
          <a:xfrm>
            <a:off x="5183184" y="987423"/>
            <a:ext cx="6172200" cy="4873623"/>
          </a:xfrm>
        </p:spPr>
        <p:txBody>
          <a:bodyPr/>
          <a:lstStyle>
            <a:lvl1pPr marL="0" indent="0">
              <a:buNone/>
              <a:defRPr sz="3200"/>
            </a:lvl1pPr>
          </a:lstStyle>
          <a:p>
            <a:pPr lvl="0"/>
            <a:r>
              <a:rPr lang="en-US"/>
              <a:t>Click icon to add picture</a:t>
            </a:r>
          </a:p>
        </p:txBody>
      </p:sp>
      <p:sp>
        <p:nvSpPr>
          <p:cNvPr id="4" name="Text Placeholder 3">
            <a:extLst>
              <a:ext uri="{FF2B5EF4-FFF2-40B4-BE49-F238E27FC236}">
                <a16:creationId xmlns:a16="http://schemas.microsoft.com/office/drawing/2014/main" id="{FB1F3672-6EAB-4687-ADBD-751792FFF7B2}"/>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DBDA955A-76D1-42CA-AEEA-643D2F151E89}"/>
              </a:ext>
            </a:extLst>
          </p:cNvPr>
          <p:cNvSpPr txBox="1">
            <a:spLocks noGrp="1"/>
          </p:cNvSpPr>
          <p:nvPr>
            <p:ph type="dt" sz="half" idx="7"/>
          </p:nvPr>
        </p:nvSpPr>
        <p:spPr/>
        <p:txBody>
          <a:bodyPr/>
          <a:lstStyle>
            <a:lvl1pPr>
              <a:defRPr/>
            </a:lvl1pPr>
          </a:lstStyle>
          <a:p>
            <a:pPr lvl="0"/>
            <a:fld id="{3A3B6273-0324-4CC3-8C56-115C502A6964}" type="datetime1">
              <a:rPr lang="en-US" smtClean="0"/>
              <a:t>7/21/2020</a:t>
            </a:fld>
            <a:endParaRPr lang="en-US"/>
          </a:p>
        </p:txBody>
      </p:sp>
      <p:sp>
        <p:nvSpPr>
          <p:cNvPr id="6" name="Footer Placeholder 5">
            <a:extLst>
              <a:ext uri="{FF2B5EF4-FFF2-40B4-BE49-F238E27FC236}">
                <a16:creationId xmlns:a16="http://schemas.microsoft.com/office/drawing/2014/main" id="{B741575A-B4EE-460A-B7BD-1524A4CAE18F}"/>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4A5DFA67-E396-4F73-82FD-F905DA52E8E2}"/>
              </a:ext>
            </a:extLst>
          </p:cNvPr>
          <p:cNvSpPr txBox="1">
            <a:spLocks noGrp="1"/>
          </p:cNvSpPr>
          <p:nvPr>
            <p:ph type="sldNum" sz="quarter" idx="8"/>
          </p:nvPr>
        </p:nvSpPr>
        <p:spPr/>
        <p:txBody>
          <a:bodyPr/>
          <a:lstStyle>
            <a:lvl1pPr>
              <a:defRPr/>
            </a:lvl1pPr>
          </a:lstStyle>
          <a:p>
            <a:pPr lvl="0"/>
            <a:fld id="{8881DFBC-9D56-42C9-881B-4093C0F04954}" type="slidenum">
              <a:t>‹#›</a:t>
            </a:fld>
            <a:endParaRPr lang="en-US"/>
          </a:p>
        </p:txBody>
      </p:sp>
    </p:spTree>
    <p:extLst>
      <p:ext uri="{BB962C8B-B14F-4D97-AF65-F5344CB8AC3E}">
        <p14:creationId xmlns:p14="http://schemas.microsoft.com/office/powerpoint/2010/main" val="407612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989037-49FA-4E00-A346-B10226493930}"/>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11926206-25FF-44F5-A79D-A7B7EB19D2F3}"/>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8BA496-63AB-40B4-94D1-F00A5B87FA15}"/>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651CCF54-C776-4430-B8B2-B38522ECA4F7}" type="datetime1">
              <a:rPr lang="en-US" smtClean="0"/>
              <a:t>7/21/2020</a:t>
            </a:fld>
            <a:endParaRPr lang="en-US"/>
          </a:p>
        </p:txBody>
      </p:sp>
      <p:sp>
        <p:nvSpPr>
          <p:cNvPr id="5" name="Footer Placeholder 4">
            <a:extLst>
              <a:ext uri="{FF2B5EF4-FFF2-40B4-BE49-F238E27FC236}">
                <a16:creationId xmlns:a16="http://schemas.microsoft.com/office/drawing/2014/main" id="{CBDCC4C0-C605-417D-B48B-13D66671AA60}"/>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endParaRPr lang="en-US"/>
          </a:p>
        </p:txBody>
      </p:sp>
      <p:sp>
        <p:nvSpPr>
          <p:cNvPr id="6" name="Slide Number Placeholder 5">
            <a:extLst>
              <a:ext uri="{FF2B5EF4-FFF2-40B4-BE49-F238E27FC236}">
                <a16:creationId xmlns:a16="http://schemas.microsoft.com/office/drawing/2014/main" id="{990CDB98-7D3D-477C-B12F-53764EA0201F}"/>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A0F8AD1B-6EDE-4A7E-A877-C95E4264AF1E}"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youtube.com/watch?v=vMgJzVCRCNk" TargetMode="External"/><Relationship Id="rId1" Type="http://schemas.openxmlformats.org/officeDocument/2006/relationships/slideLayout" Target="../slideLayouts/slideLayout2.xml"/><Relationship Id="rId4" Type="http://schemas.openxmlformats.org/officeDocument/2006/relationships/hyperlink" Target="https://www.pets4homes.co.uk/pet-advice/5-crossbreed-cats.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beingwoven.org/2015/02/09/clouds-fog/" TargetMode="External"/><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hyperlink" Target="https://www.youtube.com/watch?v=0_f8LPVqn0o"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weather.gov/mkx/january232018heavysnow" TargetMode="External"/><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hyperlink" Target="http://www.drewmonkman.com/columns/this-is-our-winter-of-owls-unprecedented-snowy-owl-invasion-is-underway/" TargetMode="Externa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pic>
        <p:nvPicPr>
          <p:cNvPr id="5" name="Picture 4" descr="Title bar with black background and the words Carl Sandburg Home National Historic Site in white text.  A National Park Service arrowhead is on the right.">
            <a:extLst>
              <a:ext uri="{FF2B5EF4-FFF2-40B4-BE49-F238E27FC236}">
                <a16:creationId xmlns:a16="http://schemas.microsoft.com/office/drawing/2014/main" id="{730D56C1-7E57-4DF5-B3DF-D91CF56BA02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21437" y="532843"/>
            <a:ext cx="10949126" cy="1049059"/>
          </a:xfrm>
          <a:prstGeom prst="rect">
            <a:avLst/>
          </a:prstGeom>
        </p:spPr>
      </p:pic>
      <p:sp>
        <p:nvSpPr>
          <p:cNvPr id="6" name="Title">
            <a:extLst>
              <a:ext uri="{FF2B5EF4-FFF2-40B4-BE49-F238E27FC236}">
                <a16:creationId xmlns:a16="http://schemas.microsoft.com/office/drawing/2014/main" id="{536A0B50-CA91-4AA9-B7DA-369A0B9BE630}"/>
              </a:ext>
            </a:extLst>
          </p:cNvPr>
          <p:cNvSpPr/>
          <p:nvPr/>
        </p:nvSpPr>
        <p:spPr>
          <a:xfrm>
            <a:off x="1273629" y="2323322"/>
            <a:ext cx="5443808" cy="3016210"/>
          </a:xfrm>
          <a:prstGeom prst="rect">
            <a:avLst/>
          </a:prstGeom>
        </p:spPr>
        <p:txBody>
          <a:bodyPr wrap="square">
            <a:spAutoFit/>
          </a:bodyPr>
          <a:lstStyle/>
          <a:p>
            <a:r>
              <a:rPr lang="en-US" sz="2800" b="1" dirty="0">
                <a:solidFill>
                  <a:srgbClr val="222222"/>
                </a:solidFill>
                <a:latin typeface="Cambria" panose="02040503050406030204" pitchFamily="18" charset="0"/>
                <a:ea typeface="Cambria" panose="02040503050406030204" pitchFamily="18" charset="0"/>
              </a:rPr>
              <a:t>"Poet of the People“</a:t>
            </a:r>
          </a:p>
          <a:p>
            <a:endParaRPr lang="en-US" dirty="0">
              <a:solidFill>
                <a:srgbClr val="222222"/>
              </a:solidFill>
              <a:latin typeface="Cambria" panose="02040503050406030204" pitchFamily="18" charset="0"/>
              <a:ea typeface="Cambria" panose="02040503050406030204" pitchFamily="18" charset="0"/>
            </a:endParaRPr>
          </a:p>
          <a:p>
            <a:r>
              <a:rPr lang="en-US" dirty="0">
                <a:solidFill>
                  <a:srgbClr val="555555"/>
                </a:solidFill>
                <a:latin typeface="Arial" panose="020B0604020202020204" pitchFamily="34" charset="0"/>
              </a:rPr>
              <a:t>Carl Sandburg provided a popular voice for the American people of the twentieth century and still speaks to us through his words, activism, music and the beauty and serenity of Carl Sandburg Home National Historic Site.</a:t>
            </a:r>
          </a:p>
          <a:p>
            <a:endParaRPr lang="en-US" b="0" i="0" dirty="0">
              <a:solidFill>
                <a:srgbClr val="555555"/>
              </a:solidFill>
              <a:effectLst/>
              <a:latin typeface="Arial" panose="020B0604020202020204" pitchFamily="34" charset="0"/>
            </a:endParaRPr>
          </a:p>
          <a:p>
            <a:endParaRPr lang="en-US" dirty="0">
              <a:solidFill>
                <a:srgbClr val="555555"/>
              </a:solidFill>
              <a:latin typeface="Arial" panose="020B0604020202020204" pitchFamily="34" charset="0"/>
            </a:endParaRPr>
          </a:p>
          <a:p>
            <a:r>
              <a:rPr lang="en-US" b="0" i="0" dirty="0">
                <a:solidFill>
                  <a:srgbClr val="555555"/>
                </a:solidFill>
                <a:effectLst/>
                <a:latin typeface="Arial" panose="020B0604020202020204" pitchFamily="34" charset="0"/>
              </a:rPr>
              <a:t>www.nps.gov/carl</a:t>
            </a:r>
          </a:p>
        </p:txBody>
      </p:sp>
      <p:pic>
        <p:nvPicPr>
          <p:cNvPr id="7" name="Picture 6" descr="Black and white portrait photo of Carl Sandburg.">
            <a:extLst>
              <a:ext uri="{FF2B5EF4-FFF2-40B4-BE49-F238E27FC236}">
                <a16:creationId xmlns:a16="http://schemas.microsoft.com/office/drawing/2014/main" id="{498DD4B3-1AEC-4070-BB48-732F2730387F}"/>
              </a:ext>
            </a:extLst>
          </p:cNvPr>
          <p:cNvPicPr>
            <a:picLocks noChangeAspect="1"/>
          </p:cNvPicPr>
          <p:nvPr/>
        </p:nvPicPr>
        <p:blipFill>
          <a:blip r:embed="rId3"/>
          <a:stretch>
            <a:fillRect/>
          </a:stretch>
        </p:blipFill>
        <p:spPr>
          <a:xfrm>
            <a:off x="8772967" y="2323322"/>
            <a:ext cx="2797596" cy="3592286"/>
          </a:xfrm>
          <a:prstGeom prst="rect">
            <a:avLst/>
          </a:prstGeom>
        </p:spPr>
      </p:pic>
      <p:sp>
        <p:nvSpPr>
          <p:cNvPr id="8" name="Slide Number Placeholder 7">
            <a:extLst>
              <a:ext uri="{FF2B5EF4-FFF2-40B4-BE49-F238E27FC236}">
                <a16:creationId xmlns:a16="http://schemas.microsoft.com/office/drawing/2014/main" id="{FBD3827D-2206-4F32-A919-34EFEFCA4659}"/>
              </a:ext>
            </a:extLst>
          </p:cNvPr>
          <p:cNvSpPr>
            <a:spLocks noGrp="1"/>
          </p:cNvSpPr>
          <p:nvPr>
            <p:ph type="sldNum" sz="quarter" idx="8"/>
          </p:nvPr>
        </p:nvSpPr>
        <p:spPr/>
        <p:txBody>
          <a:bodyPr/>
          <a:lstStyle/>
          <a:p>
            <a:pPr lvl="0"/>
            <a:fld id="{B36230CF-8D1B-4D4D-BC45-B46D640C1812}" type="slidenum">
              <a:rPr lang="en-US" smtClean="0"/>
              <a:t>1</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605FF-E102-4E06-ACC8-4A7B8D028877}"/>
              </a:ext>
            </a:extLst>
          </p:cNvPr>
          <p:cNvSpPr txBox="1">
            <a:spLocks noGrp="1"/>
          </p:cNvSpPr>
          <p:nvPr>
            <p:ph type="ctrTitle"/>
          </p:nvPr>
        </p:nvSpPr>
        <p:spPr>
          <a:xfrm>
            <a:off x="502023" y="311460"/>
            <a:ext cx="6116715" cy="1414759"/>
          </a:xfrm>
        </p:spPr>
        <p:txBody>
          <a:bodyPr anchor="t">
            <a:normAutofit/>
          </a:bodyPr>
          <a:lstStyle/>
          <a:p>
            <a:pPr lvl="0" algn="l">
              <a:lnSpc>
                <a:spcPct val="100000"/>
              </a:lnSpc>
            </a:pPr>
            <a:r>
              <a:rPr lang="en-US" sz="4000" b="1" dirty="0">
                <a:latin typeface="Arial" panose="020B0604020202020204" pitchFamily="34" charset="0"/>
                <a:cs typeface="Arial" panose="020B0604020202020204" pitchFamily="34" charset="0"/>
              </a:rPr>
              <a:t>“Fog” by Carl Sandburg </a:t>
            </a:r>
            <a:br>
              <a:rPr lang="en-US" sz="48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Grades 3rd - 5th</a:t>
            </a:r>
          </a:p>
        </p:txBody>
      </p:sp>
      <p:sp>
        <p:nvSpPr>
          <p:cNvPr id="5" name="Flowchart: Alternate Process 6">
            <a:extLst>
              <a:ext uri="{FF2B5EF4-FFF2-40B4-BE49-F238E27FC236}">
                <a16:creationId xmlns:a16="http://schemas.microsoft.com/office/drawing/2014/main" id="{93C1E283-56A3-4500-A433-A973EB53A936}"/>
              </a:ext>
            </a:extLst>
          </p:cNvPr>
          <p:cNvSpPr/>
          <p:nvPr/>
        </p:nvSpPr>
        <p:spPr>
          <a:xfrm>
            <a:off x="845051" y="1678456"/>
            <a:ext cx="3801032" cy="2421038"/>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 f7 f3 1"/>
              <a:gd name="f11" fmla="?: f8 f4 1"/>
              <a:gd name="f12" fmla="?: f9 f5 1"/>
              <a:gd name="f13" fmla="*/ f10 1 21600"/>
              <a:gd name="f14" fmla="*/ f11 1 21600"/>
              <a:gd name="f15" fmla="*/ 21600 f10 1"/>
              <a:gd name="f16" fmla="*/ 21600 f11 1"/>
              <a:gd name="f17" fmla="min f14 f13"/>
              <a:gd name="f18" fmla="*/ f15 1 f12"/>
              <a:gd name="f19" fmla="*/ f16 1 f12"/>
              <a:gd name="f20" fmla="val f18"/>
              <a:gd name="f21" fmla="val f19"/>
              <a:gd name="f22" fmla="*/ f6 f17 1"/>
              <a:gd name="f23" fmla="+- f21 0 f6"/>
              <a:gd name="f24" fmla="+- f20 0 f6"/>
              <a:gd name="f25" fmla="*/ f20 f17 1"/>
              <a:gd name="f26" fmla="*/ f21 f17 1"/>
              <a:gd name="f27" fmla="min f24 f23"/>
              <a:gd name="f28" fmla="*/ f27 1 6"/>
              <a:gd name="f29" fmla="+- f20 0 f28"/>
              <a:gd name="f30" fmla="+- f21 0 f28"/>
              <a:gd name="f31" fmla="*/ f28 29289 1"/>
              <a:gd name="f32" fmla="*/ f28 f17 1"/>
              <a:gd name="f33" fmla="*/ f31 1 100000"/>
              <a:gd name="f34" fmla="*/ f29 f17 1"/>
              <a:gd name="f35" fmla="*/ f30 f17 1"/>
              <a:gd name="f36" fmla="+- f20 0 f33"/>
              <a:gd name="f37" fmla="+- f21 0 f33"/>
              <a:gd name="f38" fmla="*/ f33 f17 1"/>
              <a:gd name="f39" fmla="*/ f36 f17 1"/>
              <a:gd name="f40" fmla="*/ f37 f17 1"/>
            </a:gdLst>
            <a:ahLst/>
            <a:cxnLst>
              <a:cxn ang="3cd4">
                <a:pos x="hc" y="t"/>
              </a:cxn>
              <a:cxn ang="0">
                <a:pos x="r" y="vc"/>
              </a:cxn>
              <a:cxn ang="cd4">
                <a:pos x="hc" y="b"/>
              </a:cxn>
              <a:cxn ang="cd2">
                <a:pos x="l" y="vc"/>
              </a:cxn>
            </a:cxnLst>
            <a:rect l="f38" t="f38" r="f39" b="f40"/>
            <a:pathLst>
              <a:path>
                <a:moveTo>
                  <a:pt x="f22" y="f32"/>
                </a:moveTo>
                <a:arcTo wR="f32" hR="f32" stAng="f0" swAng="f1"/>
                <a:lnTo>
                  <a:pt x="f34" y="f22"/>
                </a:lnTo>
                <a:arcTo wR="f32" hR="f32" stAng="f2" swAng="f1"/>
                <a:lnTo>
                  <a:pt x="f25" y="f35"/>
                </a:lnTo>
                <a:arcTo wR="f32" hR="f32" stAng="f6" swAng="f1"/>
                <a:lnTo>
                  <a:pt x="f32" y="f26"/>
                </a:lnTo>
                <a:arcTo wR="f32" hR="f32" stAng="f1" swAng="f1"/>
                <a:close/>
              </a:path>
            </a:pathLst>
          </a:custGeom>
          <a:solidFill>
            <a:srgbClr val="002060"/>
          </a:solidFill>
          <a:ln w="12701" cap="flat">
            <a:solidFill>
              <a:srgbClr val="2F528F"/>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a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FFFFFF"/>
                </a:solidFill>
                <a:uFillTx/>
                <a:latin typeface="Calibri"/>
                <a:ea typeface="Calibri"/>
                <a:cs typeface="Calibri"/>
              </a:rPr>
              <a:t>Carl Sandburg was known as the Poet of the People. He loved writing so much that he wrote poetry, children's stories, news articles, and a biography about Abraham Lincoln, as well as an autobiography about himself.  </a:t>
            </a:r>
            <a:endParaRPr lang="en-US" sz="1800" b="0" i="0" u="none" strike="noStrike" kern="1200" cap="none" spc="0" baseline="0" dirty="0">
              <a:solidFill>
                <a:srgbClr val="FFFFFF"/>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cs typeface="Calibri"/>
            </a:endParaRPr>
          </a:p>
        </p:txBody>
      </p:sp>
      <p:sp>
        <p:nvSpPr>
          <p:cNvPr id="3" name="Subtitle 2">
            <a:extLst>
              <a:ext uri="{FF2B5EF4-FFF2-40B4-BE49-F238E27FC236}">
                <a16:creationId xmlns:a16="http://schemas.microsoft.com/office/drawing/2014/main" id="{AEB44715-E395-4F94-B269-AF1590B3D593}"/>
              </a:ext>
            </a:extLst>
          </p:cNvPr>
          <p:cNvSpPr txBox="1">
            <a:spLocks noGrp="1"/>
          </p:cNvSpPr>
          <p:nvPr>
            <p:ph type="subTitle" idx="1"/>
          </p:nvPr>
        </p:nvSpPr>
        <p:spPr>
          <a:xfrm>
            <a:off x="-41426" y="4256894"/>
            <a:ext cx="7132773" cy="2148821"/>
          </a:xfrm>
        </p:spPr>
        <p:txBody>
          <a:bodyPr>
            <a:normAutofit/>
          </a:bodyPr>
          <a:lstStyle/>
          <a:p>
            <a:pPr lvl="0" algn="l">
              <a:lnSpc>
                <a:spcPct val="70000"/>
              </a:lnSpc>
            </a:pPr>
            <a:r>
              <a:rPr lang="en-US" sz="2200" b="1" dirty="0">
                <a:cs typeface="Calibri"/>
              </a:rPr>
              <a:t> </a:t>
            </a:r>
            <a:r>
              <a:rPr lang="en-US" sz="1700" b="1" dirty="0">
                <a:cs typeface="Calibri"/>
              </a:rPr>
              <a:t> Tasks: </a:t>
            </a:r>
            <a:r>
              <a:rPr lang="en-US" sz="1700" dirty="0">
                <a:cs typeface="Calibri"/>
              </a:rPr>
              <a:t>                                                                                             </a:t>
            </a:r>
          </a:p>
          <a:p>
            <a:pPr marL="342900" lvl="0" indent="-342900" algn="l">
              <a:lnSpc>
                <a:spcPct val="70000"/>
              </a:lnSpc>
              <a:buAutoNum type="arabicParenR"/>
            </a:pPr>
            <a:r>
              <a:rPr lang="en-US" sz="1700" dirty="0">
                <a:cs typeface="Calibri"/>
              </a:rPr>
              <a:t>Listen to Carl Sandburg read his poem “Fog” </a:t>
            </a:r>
          </a:p>
          <a:p>
            <a:pPr marL="342900" lvl="0" indent="-342900" algn="l">
              <a:lnSpc>
                <a:spcPct val="70000"/>
              </a:lnSpc>
              <a:buAutoNum type="arabicParenR"/>
            </a:pPr>
            <a:r>
              <a:rPr lang="en-US" sz="1700" dirty="0">
                <a:cs typeface="Calibri"/>
              </a:rPr>
              <a:t>Answer questions about his poem on the next slide.</a:t>
            </a:r>
          </a:p>
          <a:p>
            <a:pPr lvl="0" algn="l">
              <a:lnSpc>
                <a:spcPct val="70000"/>
              </a:lnSpc>
            </a:pPr>
            <a:r>
              <a:rPr lang="en-US" sz="1700" dirty="0">
                <a:cs typeface="Calibri"/>
              </a:rPr>
              <a:t>3)   Compare snow to a snowy owl.        </a:t>
            </a:r>
          </a:p>
          <a:p>
            <a:pPr lvl="0" algn="l">
              <a:lnSpc>
                <a:spcPct val="70000"/>
              </a:lnSpc>
            </a:pPr>
            <a:r>
              <a:rPr lang="en-US" sz="1700" dirty="0">
                <a:cs typeface="Calibri"/>
              </a:rPr>
              <a:t>4)   Write your own figurative language poem. </a:t>
            </a:r>
            <a:r>
              <a:rPr lang="en-US" sz="2200" dirty="0">
                <a:cs typeface="Calibri"/>
              </a:rPr>
              <a:t>            </a:t>
            </a:r>
          </a:p>
          <a:p>
            <a:pPr lvl="0">
              <a:lnSpc>
                <a:spcPct val="70000"/>
              </a:lnSpc>
            </a:pPr>
            <a:r>
              <a:rPr lang="en-US" sz="2200" dirty="0">
                <a:cs typeface="Calibri"/>
              </a:rPr>
              <a:t>                         </a:t>
            </a:r>
            <a:endParaRPr lang="en-US" sz="2200" dirty="0"/>
          </a:p>
        </p:txBody>
      </p:sp>
      <p:pic>
        <p:nvPicPr>
          <p:cNvPr id="6" name="Picture 5" descr="Image of a handwritten copy of the poem Fog. Fog, The fog comes on little cat feet. It sits looking over city and harbor on silent haunches and then moves on. Carl Sandburg">
            <a:extLst>
              <a:ext uri="{FF2B5EF4-FFF2-40B4-BE49-F238E27FC236}">
                <a16:creationId xmlns:a16="http://schemas.microsoft.com/office/drawing/2014/main" id="{7C13E93A-F61F-4150-B5B8-D34624C0ABFB}"/>
              </a:ext>
            </a:extLst>
          </p:cNvPr>
          <p:cNvPicPr/>
          <p:nvPr/>
        </p:nvPicPr>
        <p:blipFill rotWithShape="1">
          <a:blip r:embed="rId2" cstate="print">
            <a:extLst>
              <a:ext uri="{28A0092B-C50C-407E-A947-70E740481C1C}">
                <a14:useLocalDpi xmlns:a14="http://schemas.microsoft.com/office/drawing/2010/main" val="0"/>
              </a:ext>
            </a:extLst>
          </a:blip>
          <a:srcRect l="-82" t="-5311" r="82" b="11084"/>
          <a:stretch/>
        </p:blipFill>
        <p:spPr bwMode="auto">
          <a:xfrm>
            <a:off x="7545918" y="734775"/>
            <a:ext cx="3801031" cy="4415294"/>
          </a:xfrm>
          <a:prstGeom prst="rect">
            <a:avLst/>
          </a:prstGeom>
          <a:solidFill>
            <a:schemeClr val="bg1"/>
          </a:solidFill>
          <a:ln w="190500" cap="sq" cmpd="sng" algn="ctr">
            <a:solidFill>
              <a:srgbClr val="FFFFFF"/>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356F737A-466A-40EC-91F1-87ACAC4B99D1}"/>
              </a:ext>
            </a:extLst>
          </p:cNvPr>
          <p:cNvSpPr>
            <a:spLocks noGrp="1"/>
          </p:cNvSpPr>
          <p:nvPr>
            <p:ph type="sldNum" sz="quarter" idx="8"/>
          </p:nvPr>
        </p:nvSpPr>
        <p:spPr/>
        <p:txBody>
          <a:bodyPr/>
          <a:lstStyle/>
          <a:p>
            <a:pPr lvl="0"/>
            <a:fld id="{13AFDE38-C540-4C7B-BE1F-C444A4D00949}" type="slidenum">
              <a:rPr lang="en-US" smtClean="0"/>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647FA-EFD5-4DEC-9D0A-8204E4F89EFA}"/>
              </a:ext>
            </a:extLst>
          </p:cNvPr>
          <p:cNvSpPr txBox="1">
            <a:spLocks noGrp="1"/>
          </p:cNvSpPr>
          <p:nvPr>
            <p:ph type="title"/>
          </p:nvPr>
        </p:nvSpPr>
        <p:spPr>
          <a:xfrm>
            <a:off x="386258" y="505956"/>
            <a:ext cx="10515600" cy="872547"/>
          </a:xfrm>
        </p:spPr>
        <p:txBody>
          <a:bodyPr anchorCtr="1">
            <a:normAutofit fontScale="90000"/>
          </a:bodyPr>
          <a:lstStyle/>
          <a:p>
            <a:pPr lvl="0"/>
            <a:r>
              <a:rPr lang="en-US" sz="2800" b="1" dirty="0">
                <a:highlight>
                  <a:srgbClr val="FFFF00"/>
                </a:highlight>
                <a:latin typeface="Arial" panose="020B0604020202020204" pitchFamily="34" charset="0"/>
                <a:cs typeface="Arial" panose="020B0604020202020204" pitchFamily="34" charset="0"/>
              </a:rPr>
              <a:t>Click here </a:t>
            </a:r>
            <a:r>
              <a:rPr lang="en-US" sz="2800" b="1" dirty="0">
                <a:highlight>
                  <a:srgbClr val="FFFF00"/>
                </a:highlight>
                <a:latin typeface="Arial" panose="020B0604020202020204" pitchFamily="34" charset="0"/>
                <a:cs typeface="Arial" panose="020B0604020202020204" pitchFamily="34" charset="0"/>
                <a:hlinkClick r:id="rId2"/>
              </a:rPr>
              <a:t>https://www.youtube.com/watch?v=vMgJzVCRCNk </a:t>
            </a:r>
            <a:r>
              <a:rPr lang="en-US" sz="2800" b="1" dirty="0">
                <a:highlight>
                  <a:srgbClr val="FFFF00"/>
                </a:highlight>
                <a:latin typeface="Arial" panose="020B0604020202020204" pitchFamily="34" charset="0"/>
                <a:cs typeface="Arial" panose="020B0604020202020204" pitchFamily="34" charset="0"/>
              </a:rPr>
              <a:t>to listen to Carl Sandburg read his poem “Fog”. </a:t>
            </a:r>
          </a:p>
        </p:txBody>
      </p:sp>
      <p:sp>
        <p:nvSpPr>
          <p:cNvPr id="3" name="Content Placeholder 2">
            <a:extLst>
              <a:ext uri="{FF2B5EF4-FFF2-40B4-BE49-F238E27FC236}">
                <a16:creationId xmlns:a16="http://schemas.microsoft.com/office/drawing/2014/main" id="{2E503228-0835-47A2-8138-742FCC9308A9}"/>
              </a:ext>
            </a:extLst>
          </p:cNvPr>
          <p:cNvSpPr txBox="1">
            <a:spLocks noGrp="1"/>
          </p:cNvSpPr>
          <p:nvPr>
            <p:ph idx="1"/>
          </p:nvPr>
        </p:nvSpPr>
        <p:spPr>
          <a:xfrm>
            <a:off x="711008" y="2040564"/>
            <a:ext cx="2785348" cy="4151070"/>
          </a:xfrm>
          <a:solidFill>
            <a:schemeClr val="bg1">
              <a:lumMod val="85000"/>
            </a:schemeClr>
          </a:solidFill>
        </p:spPr>
        <p:txBody>
          <a:bodyPr/>
          <a:lstStyle/>
          <a:p>
            <a:pPr marL="0" lvl="0" indent="0" algn="ctr">
              <a:lnSpc>
                <a:spcPct val="70000"/>
              </a:lnSpc>
              <a:buNone/>
            </a:pPr>
            <a:endParaRPr lang="en-US" sz="2000" dirty="0">
              <a:latin typeface="Arial" panose="020B0604020202020204" pitchFamily="34" charset="0"/>
              <a:cs typeface="Arial" panose="020B0604020202020204" pitchFamily="34" charset="0"/>
            </a:endParaRPr>
          </a:p>
          <a:p>
            <a:pPr marL="0" lvl="0" indent="0" algn="ctr">
              <a:lnSpc>
                <a:spcPct val="70000"/>
              </a:lnSpc>
              <a:buNone/>
            </a:pPr>
            <a:r>
              <a:rPr lang="en-US" b="1" dirty="0">
                <a:latin typeface="Arial" panose="020B0604020202020204" pitchFamily="34" charset="0"/>
                <a:cs typeface="Arial" panose="020B0604020202020204" pitchFamily="34" charset="0"/>
              </a:rPr>
              <a:t>Fog</a:t>
            </a:r>
          </a:p>
          <a:p>
            <a:pPr marL="0" lvl="0" indent="0" algn="ctr">
              <a:lnSpc>
                <a:spcPct val="70000"/>
              </a:lnSpc>
              <a:buNone/>
            </a:pPr>
            <a:r>
              <a:rPr lang="en-US" sz="2000" dirty="0">
                <a:latin typeface="Arial" panose="020B0604020202020204" pitchFamily="34" charset="0"/>
                <a:cs typeface="Arial" panose="020B0604020202020204" pitchFamily="34" charset="0"/>
              </a:rPr>
              <a:t>by Carl Sandburg</a:t>
            </a:r>
          </a:p>
          <a:p>
            <a:pPr marL="0" lvl="0" indent="0" algn="ctr">
              <a:lnSpc>
                <a:spcPct val="70000"/>
              </a:lnSpc>
              <a:buNone/>
            </a:pPr>
            <a:endParaRPr lang="en-US" sz="2000" dirty="0">
              <a:latin typeface="Arial" panose="020B0604020202020204" pitchFamily="34" charset="0"/>
              <a:cs typeface="Arial" panose="020B0604020202020204" pitchFamily="34" charset="0"/>
            </a:endParaRPr>
          </a:p>
          <a:p>
            <a:pPr marL="0" lvl="0" indent="0" algn="ctr">
              <a:lnSpc>
                <a:spcPct val="70000"/>
              </a:lnSpc>
              <a:buNone/>
            </a:pPr>
            <a:r>
              <a:rPr lang="en-US" sz="2000" dirty="0">
                <a:latin typeface="Arial" panose="020B0604020202020204" pitchFamily="34" charset="0"/>
                <a:cs typeface="Arial" panose="020B0604020202020204" pitchFamily="34" charset="0"/>
              </a:rPr>
              <a:t>The fog comes</a:t>
            </a:r>
          </a:p>
          <a:p>
            <a:pPr marL="0" lvl="0" indent="0" algn="ctr">
              <a:lnSpc>
                <a:spcPct val="70000"/>
              </a:lnSpc>
              <a:buNone/>
            </a:pPr>
            <a:r>
              <a:rPr lang="en-US" sz="2000" dirty="0">
                <a:latin typeface="Arial" panose="020B0604020202020204" pitchFamily="34" charset="0"/>
                <a:cs typeface="Arial" panose="020B0604020202020204" pitchFamily="34" charset="0"/>
              </a:rPr>
              <a:t>on little cat feet.</a:t>
            </a:r>
          </a:p>
          <a:p>
            <a:pPr marL="0" lvl="0" indent="0" algn="ctr">
              <a:lnSpc>
                <a:spcPct val="70000"/>
              </a:lnSpc>
              <a:buNone/>
            </a:pPr>
            <a:endParaRPr lang="en-US" sz="2000" dirty="0">
              <a:latin typeface="Arial" panose="020B0604020202020204" pitchFamily="34" charset="0"/>
              <a:cs typeface="Arial" panose="020B0604020202020204" pitchFamily="34" charset="0"/>
            </a:endParaRPr>
          </a:p>
          <a:p>
            <a:pPr marL="0" lvl="0" indent="0" algn="ctr">
              <a:lnSpc>
                <a:spcPct val="70000"/>
              </a:lnSpc>
              <a:buNone/>
            </a:pPr>
            <a:r>
              <a:rPr lang="en-US" sz="2000" dirty="0">
                <a:latin typeface="Arial" panose="020B0604020202020204" pitchFamily="34" charset="0"/>
                <a:cs typeface="Arial" panose="020B0604020202020204" pitchFamily="34" charset="0"/>
              </a:rPr>
              <a:t>It sits looking</a:t>
            </a:r>
          </a:p>
          <a:p>
            <a:pPr marL="0" lvl="0" indent="0" algn="ctr">
              <a:lnSpc>
                <a:spcPct val="70000"/>
              </a:lnSpc>
              <a:buNone/>
            </a:pPr>
            <a:r>
              <a:rPr lang="en-US" sz="2000" dirty="0">
                <a:latin typeface="Arial" panose="020B0604020202020204" pitchFamily="34" charset="0"/>
                <a:cs typeface="Arial" panose="020B0604020202020204" pitchFamily="34" charset="0"/>
              </a:rPr>
              <a:t>over city and harbor</a:t>
            </a:r>
          </a:p>
          <a:p>
            <a:pPr marL="0" lvl="0" indent="0" algn="ctr">
              <a:lnSpc>
                <a:spcPct val="70000"/>
              </a:lnSpc>
              <a:buNone/>
            </a:pPr>
            <a:r>
              <a:rPr lang="en-US" sz="2000" dirty="0">
                <a:latin typeface="Arial" panose="020B0604020202020204" pitchFamily="34" charset="0"/>
                <a:cs typeface="Arial" panose="020B0604020202020204" pitchFamily="34" charset="0"/>
              </a:rPr>
              <a:t>on silent haunches</a:t>
            </a:r>
          </a:p>
          <a:p>
            <a:pPr marL="0" lvl="0" indent="0" algn="ctr">
              <a:lnSpc>
                <a:spcPct val="70000"/>
              </a:lnSpc>
              <a:buNone/>
            </a:pPr>
            <a:r>
              <a:rPr lang="en-US" sz="2000" dirty="0">
                <a:latin typeface="Arial" panose="020B0604020202020204" pitchFamily="34" charset="0"/>
                <a:cs typeface="Arial" panose="020B0604020202020204" pitchFamily="34" charset="0"/>
              </a:rPr>
              <a:t>and then moves on.</a:t>
            </a:r>
          </a:p>
          <a:p>
            <a:pPr marL="0" lvl="0" indent="0" algn="ctr">
              <a:lnSpc>
                <a:spcPct val="70000"/>
              </a:lnSpc>
              <a:buNone/>
            </a:pPr>
            <a:endParaRPr lang="en-US" sz="2000" dirty="0">
              <a:latin typeface="Arial" panose="020B0604020202020204" pitchFamily="34" charset="0"/>
              <a:cs typeface="Arial" panose="020B0604020202020204" pitchFamily="34" charset="0"/>
            </a:endParaRPr>
          </a:p>
          <a:p>
            <a:pPr marL="0" lvl="0" indent="0" algn="ctr">
              <a:lnSpc>
                <a:spcPct val="70000"/>
              </a:lnSpc>
              <a:buNone/>
            </a:pPr>
            <a:endParaRPr lang="en-US" sz="2000" dirty="0">
              <a:latin typeface="Arial" panose="020B0604020202020204" pitchFamily="34" charset="0"/>
              <a:cs typeface="Arial" panose="020B0604020202020204" pitchFamily="34" charset="0"/>
            </a:endParaRPr>
          </a:p>
          <a:p>
            <a:pPr marL="0" lvl="0" indent="0" algn="ctr">
              <a:lnSpc>
                <a:spcPct val="70000"/>
              </a:lnSpc>
              <a:buNone/>
            </a:pPr>
            <a:endParaRPr lang="en-US" sz="2000" dirty="0">
              <a:latin typeface="Arial" panose="020B0604020202020204" pitchFamily="34" charset="0"/>
              <a:cs typeface="Arial" panose="020B0604020202020204" pitchFamily="34" charset="0"/>
            </a:endParaRPr>
          </a:p>
          <a:p>
            <a:pPr lvl="0">
              <a:lnSpc>
                <a:spcPct val="70000"/>
              </a:lnSpc>
            </a:pPr>
            <a:endParaRPr lang="en-US" sz="2000" dirty="0"/>
          </a:p>
        </p:txBody>
      </p:sp>
      <p:sp>
        <p:nvSpPr>
          <p:cNvPr id="8" name="Rectangle 7">
            <a:extLst>
              <a:ext uri="{FF2B5EF4-FFF2-40B4-BE49-F238E27FC236}">
                <a16:creationId xmlns:a16="http://schemas.microsoft.com/office/drawing/2014/main" id="{6304D3D8-98B8-4DDF-815C-AF08EC61E0B9}"/>
              </a:ext>
            </a:extLst>
          </p:cNvPr>
          <p:cNvSpPr/>
          <p:nvPr/>
        </p:nvSpPr>
        <p:spPr>
          <a:xfrm>
            <a:off x="3725730" y="4116099"/>
            <a:ext cx="3048000" cy="738664"/>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Haunches  </a:t>
            </a:r>
            <a:r>
              <a:rPr lang="en-US" sz="1400" dirty="0">
                <a:latin typeface="Arial" panose="020B0604020202020204" pitchFamily="34" charset="0"/>
                <a:cs typeface="Arial" panose="020B0604020202020204" pitchFamily="34" charset="0"/>
              </a:rPr>
              <a:t>buttock and thigh considered together, in a human or animal</a:t>
            </a:r>
            <a:endParaRPr lang="en-US" sz="1400" b="0" i="0" dirty="0">
              <a:effectLst/>
              <a:latin typeface="Arial" panose="020B0604020202020204" pitchFamily="34" charset="0"/>
              <a:cs typeface="Arial" panose="020B0604020202020204" pitchFamily="34" charset="0"/>
            </a:endParaRPr>
          </a:p>
        </p:txBody>
      </p:sp>
      <p:pic>
        <p:nvPicPr>
          <p:cNvPr id="7" name="Picture 6" descr="A white cat sitting down">
            <a:extLst>
              <a:ext uri="{FF2B5EF4-FFF2-40B4-BE49-F238E27FC236}">
                <a16:creationId xmlns:a16="http://schemas.microsoft.com/office/drawing/2014/main" id="{D3448762-DC21-41CB-A9A3-ADE8F7477ED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9233" t="5171" r="7145" b="5306"/>
          <a:stretch/>
        </p:blipFill>
        <p:spPr>
          <a:xfrm flipH="1">
            <a:off x="6773730" y="2270021"/>
            <a:ext cx="4936635" cy="4151070"/>
          </a:xfrm>
          <a:prstGeom prst="rect">
            <a:avLst/>
          </a:prstGeom>
        </p:spPr>
      </p:pic>
      <p:cxnSp>
        <p:nvCxnSpPr>
          <p:cNvPr id="10" name="Straight Arrow Connector 9">
            <a:extLst>
              <a:ext uri="{FF2B5EF4-FFF2-40B4-BE49-F238E27FC236}">
                <a16:creationId xmlns:a16="http://schemas.microsoft.com/office/drawing/2014/main" id="{C0FD491B-A1B0-402B-AFCE-AA9B5C1CB965}"/>
              </a:ext>
            </a:extLst>
          </p:cNvPr>
          <p:cNvCxnSpPr/>
          <p:nvPr/>
        </p:nvCxnSpPr>
        <p:spPr>
          <a:xfrm>
            <a:off x="5948039" y="4854763"/>
            <a:ext cx="2885243" cy="7381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6D571A36-9F97-4563-AF1D-06A73712A28D}"/>
              </a:ext>
            </a:extLst>
          </p:cNvPr>
          <p:cNvSpPr>
            <a:spLocks noGrp="1"/>
          </p:cNvSpPr>
          <p:nvPr>
            <p:ph type="sldNum" sz="quarter" idx="8"/>
          </p:nvPr>
        </p:nvSpPr>
        <p:spPr/>
        <p:txBody>
          <a:bodyPr/>
          <a:lstStyle/>
          <a:p>
            <a:pPr lvl="0"/>
            <a:fld id="{64E482E3-19D6-4608-BB2E-11BC1F611662}" type="slidenum">
              <a:rPr lang="en-US" smtClean="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B778267-D3CE-41FD-9501-B6506618073F}"/>
              </a:ext>
            </a:extLst>
          </p:cNvPr>
          <p:cNvSpPr/>
          <p:nvPr/>
        </p:nvSpPr>
        <p:spPr>
          <a:xfrm>
            <a:off x="471053" y="510646"/>
            <a:ext cx="10954329" cy="1754326"/>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b="1"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After reading the poem, answer the questions below using supporting details from the poem.  Remember to write using complete sentences!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b="1" i="1" dirty="0">
              <a:solidFill>
                <a:srgbClr val="000000"/>
              </a:solidFill>
              <a:latin typeface="Times New Roman" pitchFamily="18"/>
              <a:ea typeface="Times New Roman" pitchFamily="18"/>
            </a:endParaRPr>
          </a:p>
          <a:p>
            <a:pPr marL="285750" lvl="0" indent="-285750">
              <a:buFont typeface="Arial" panose="020B0604020202020204" pitchFamily="34" charset="0"/>
              <a:buChar char="•"/>
              <a:defRPr sz="1800" b="0" i="0" u="none" strike="noStrike" kern="0" cap="none" spc="0" baseline="0">
                <a:solidFill>
                  <a:srgbClr val="000000"/>
                </a:solidFill>
                <a:uFillTx/>
              </a:defRPr>
            </a:pPr>
            <a:r>
              <a:rPr lang="en-US" dirty="0">
                <a:latin typeface="Arial" panose="020B0604020202020204" pitchFamily="34" charset="0"/>
                <a:cs typeface="Arial" panose="020B0604020202020204" pitchFamily="34" charset="0"/>
              </a:rPr>
              <a:t>Carl Sandburg used figurative language (metaphor) to compare the fog to a cat.  </a:t>
            </a:r>
          </a:p>
          <a:p>
            <a:pPr marL="285750" lvl="0" indent="-285750">
              <a:buFont typeface="Arial" panose="020B0604020202020204" pitchFamily="34" charset="0"/>
              <a:buChar char="•"/>
              <a:defRPr sz="1800" b="0" i="0" u="none" strike="noStrike" kern="0" cap="none" spc="0" baseline="0">
                <a:solidFill>
                  <a:srgbClr val="000000"/>
                </a:solidFill>
                <a:uFillTx/>
              </a:defRPr>
            </a:pPr>
            <a:r>
              <a:rPr lang="en-US" dirty="0">
                <a:latin typeface="Arial" panose="020B0604020202020204" pitchFamily="34" charset="0"/>
                <a:cs typeface="Arial" panose="020B0604020202020204" pitchFamily="34" charset="0"/>
              </a:rPr>
              <a:t>Why do you think he chose to do that?  </a:t>
            </a:r>
          </a:p>
          <a:p>
            <a:pPr marL="285750" lvl="0" indent="-285750">
              <a:buFont typeface="Arial" panose="020B0604020202020204" pitchFamily="34" charset="0"/>
              <a:buChar char="•"/>
              <a:defRPr sz="1800" b="0" i="0" u="none" strike="noStrike" kern="0" cap="none" spc="0" baseline="0">
                <a:solidFill>
                  <a:srgbClr val="000000"/>
                </a:solidFill>
                <a:uFillTx/>
              </a:defRPr>
            </a:pPr>
            <a:r>
              <a:rPr lang="en-US" dirty="0">
                <a:latin typeface="Arial" panose="020B0604020202020204" pitchFamily="34" charset="0"/>
                <a:cs typeface="Arial" panose="020B0604020202020204" pitchFamily="34" charset="0"/>
              </a:rPr>
              <a:t>What are the similarities between fog and a cat? </a:t>
            </a:r>
            <a:endParaRPr lang="en-US" sz="1800" b="1" i="1"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endParaRPr>
          </a:p>
        </p:txBody>
      </p:sp>
      <p:sp>
        <p:nvSpPr>
          <p:cNvPr id="3" name="TextBox 2">
            <a:extLst>
              <a:ext uri="{FF2B5EF4-FFF2-40B4-BE49-F238E27FC236}">
                <a16:creationId xmlns:a16="http://schemas.microsoft.com/office/drawing/2014/main" id="{D83938DC-30E4-4C1A-8736-434E3D81EBE2}"/>
              </a:ext>
            </a:extLst>
          </p:cNvPr>
          <p:cNvSpPr txBox="1"/>
          <p:nvPr/>
        </p:nvSpPr>
        <p:spPr>
          <a:xfrm>
            <a:off x="719091" y="2459115"/>
            <a:ext cx="5184559" cy="923330"/>
          </a:xfrm>
          <a:prstGeom prst="rect">
            <a:avLst/>
          </a:prstGeom>
          <a:solidFill>
            <a:schemeClr val="bg1">
              <a:lumMod val="85000"/>
            </a:schemeClr>
          </a:solidFill>
        </p:spPr>
        <p:txBody>
          <a:bodyPr wrap="square" rtlCol="0">
            <a:spAutoFit/>
          </a:bodyPr>
          <a:lstStyle/>
          <a:p>
            <a:r>
              <a:rPr lang="en-US" dirty="0">
                <a:latin typeface="Arial" panose="020B0604020202020204" pitchFamily="34" charset="0"/>
                <a:cs typeface="Arial" panose="020B0604020202020204" pitchFamily="34" charset="0"/>
              </a:rPr>
              <a:t>Write your response here…</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7" name="Picture 6" descr="A picture of heavy fog surrounding trees on a grassy field.">
            <a:extLst>
              <a:ext uri="{FF2B5EF4-FFF2-40B4-BE49-F238E27FC236}">
                <a16:creationId xmlns:a16="http://schemas.microsoft.com/office/drawing/2014/main" id="{9E2FF9D1-F054-48B7-B4AE-93B770467F4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22455" y="2459115"/>
            <a:ext cx="3332085" cy="2499064"/>
          </a:xfrm>
          <a:prstGeom prst="rect">
            <a:avLst/>
          </a:prstGeom>
        </p:spPr>
      </p:pic>
      <p:sp>
        <p:nvSpPr>
          <p:cNvPr id="5" name="TextBox 4">
            <a:extLst>
              <a:ext uri="{FF2B5EF4-FFF2-40B4-BE49-F238E27FC236}">
                <a16:creationId xmlns:a16="http://schemas.microsoft.com/office/drawing/2014/main" id="{4F67509B-9127-4D44-9F43-D0C9568A0E24}"/>
              </a:ext>
            </a:extLst>
          </p:cNvPr>
          <p:cNvSpPr txBox="1"/>
          <p:nvPr/>
        </p:nvSpPr>
        <p:spPr>
          <a:xfrm>
            <a:off x="8022455" y="5184560"/>
            <a:ext cx="3332085" cy="1323439"/>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Click here </a:t>
            </a:r>
            <a:r>
              <a:rPr lang="en-US" sz="1600" dirty="0">
                <a:hlinkClick r:id="rId4"/>
              </a:rPr>
              <a:t>https://www.youtube.com/watch?v=0_f8LPVqn0o</a:t>
            </a:r>
            <a:r>
              <a:rPr lang="en-US" sz="1600" dirty="0">
                <a:latin typeface="Arial" panose="020B0604020202020204" pitchFamily="34" charset="0"/>
                <a:cs typeface="Arial" panose="020B0604020202020204" pitchFamily="34" charset="0"/>
              </a:rPr>
              <a:t> to watch a video of fog if you aren’t sure what it looks like.  </a:t>
            </a:r>
          </a:p>
        </p:txBody>
      </p:sp>
      <p:sp>
        <p:nvSpPr>
          <p:cNvPr id="4" name="Slide Number Placeholder 3">
            <a:extLst>
              <a:ext uri="{FF2B5EF4-FFF2-40B4-BE49-F238E27FC236}">
                <a16:creationId xmlns:a16="http://schemas.microsoft.com/office/drawing/2014/main" id="{CA63D96C-8112-4B59-A657-FEAA3DAFA699}"/>
              </a:ext>
            </a:extLst>
          </p:cNvPr>
          <p:cNvSpPr>
            <a:spLocks noGrp="1"/>
          </p:cNvSpPr>
          <p:nvPr>
            <p:ph type="sldNum" sz="quarter" idx="8"/>
          </p:nvPr>
        </p:nvSpPr>
        <p:spPr/>
        <p:txBody>
          <a:bodyPr/>
          <a:lstStyle/>
          <a:p>
            <a:pPr lvl="0"/>
            <a:fld id="{B36230CF-8D1B-4D4D-BC45-B46D640C1812}"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C131C287-DEB2-4A6B-820E-31E5BF75D305}"/>
              </a:ext>
            </a:extLst>
          </p:cNvPr>
          <p:cNvSpPr txBox="1"/>
          <p:nvPr/>
        </p:nvSpPr>
        <p:spPr>
          <a:xfrm>
            <a:off x="470517" y="674703"/>
            <a:ext cx="11265763"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Now think about snow and a snowy owl.  </a:t>
            </a:r>
            <a:endParaRPr lang="en-US" sz="24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58E2ED2-1CA1-4BF9-AB07-D156500D865F}"/>
              </a:ext>
            </a:extLst>
          </p:cNvPr>
          <p:cNvSpPr txBox="1"/>
          <p:nvPr/>
        </p:nvSpPr>
        <p:spPr>
          <a:xfrm>
            <a:off x="449378" y="1280488"/>
            <a:ext cx="8944303" cy="92333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How do they both move?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What do they both look like?  What do they both feel like?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How is snow similar to a snowy owl?</a:t>
            </a:r>
            <a:endParaRPr lang="en-US" dirty="0"/>
          </a:p>
        </p:txBody>
      </p:sp>
      <p:sp>
        <p:nvSpPr>
          <p:cNvPr id="9" name="TextBox 8">
            <a:extLst>
              <a:ext uri="{FF2B5EF4-FFF2-40B4-BE49-F238E27FC236}">
                <a16:creationId xmlns:a16="http://schemas.microsoft.com/office/drawing/2014/main" id="{5F9A724E-A3F0-4DEB-9018-C3CA6557FABF}"/>
              </a:ext>
            </a:extLst>
          </p:cNvPr>
          <p:cNvSpPr txBox="1"/>
          <p:nvPr/>
        </p:nvSpPr>
        <p:spPr>
          <a:xfrm>
            <a:off x="488214" y="2690336"/>
            <a:ext cx="4074850" cy="738664"/>
          </a:xfrm>
          <a:prstGeom prst="rect">
            <a:avLst/>
          </a:prstGeom>
          <a:solidFill>
            <a:schemeClr val="bg1">
              <a:lumMod val="85000"/>
            </a:schemeClr>
          </a:solidFill>
        </p:spPr>
        <p:txBody>
          <a:bodyPr wrap="square" rtlCol="0">
            <a:spAutoFit/>
          </a:bodyPr>
          <a:lstStyle/>
          <a:p>
            <a:r>
              <a:rPr lang="en-US" sz="1400" b="1" dirty="0">
                <a:latin typeface="Arial" panose="020B0604020202020204" pitchFamily="34" charset="0"/>
                <a:cs typeface="Arial" panose="020B0604020202020204" pitchFamily="34" charset="0"/>
              </a:rPr>
              <a:t>Write your response here…</a:t>
            </a:r>
          </a:p>
          <a:p>
            <a:endParaRPr 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p:txBody>
      </p:sp>
      <p:pic>
        <p:nvPicPr>
          <p:cNvPr id="13" name="Picture 12" descr="A path with trees on the side of a snow covered forest">
            <a:extLst>
              <a:ext uri="{FF2B5EF4-FFF2-40B4-BE49-F238E27FC236}">
                <a16:creationId xmlns:a16="http://schemas.microsoft.com/office/drawing/2014/main" id="{AB5BFB05-CC14-4521-890E-22A8AC98049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30378" y="2690336"/>
            <a:ext cx="3988408" cy="2658290"/>
          </a:xfrm>
          <a:prstGeom prst="rect">
            <a:avLst/>
          </a:prstGeom>
        </p:spPr>
      </p:pic>
      <p:pic>
        <p:nvPicPr>
          <p:cNvPr id="11" name="Picture 10" descr="A close up of a white snowy owl with wings outstretched.&#10;">
            <a:extLst>
              <a:ext uri="{FF2B5EF4-FFF2-40B4-BE49-F238E27FC236}">
                <a16:creationId xmlns:a16="http://schemas.microsoft.com/office/drawing/2014/main" id="{78801BE6-517E-4364-9BAE-55A461F29BE9}"/>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0921" t="3495" r="12587" b="7832"/>
          <a:stretch/>
        </p:blipFill>
        <p:spPr>
          <a:xfrm>
            <a:off x="9286100" y="2690336"/>
            <a:ext cx="2417685" cy="2658290"/>
          </a:xfrm>
          <a:prstGeom prst="rect">
            <a:avLst/>
          </a:prstGeom>
        </p:spPr>
      </p:pic>
      <p:sp>
        <p:nvSpPr>
          <p:cNvPr id="3" name="Slide Number Placeholder 2">
            <a:extLst>
              <a:ext uri="{FF2B5EF4-FFF2-40B4-BE49-F238E27FC236}">
                <a16:creationId xmlns:a16="http://schemas.microsoft.com/office/drawing/2014/main" id="{273EA571-5858-4818-AF2F-EAFEFC75970F}"/>
              </a:ext>
            </a:extLst>
          </p:cNvPr>
          <p:cNvSpPr>
            <a:spLocks noGrp="1"/>
          </p:cNvSpPr>
          <p:nvPr>
            <p:ph type="sldNum" sz="quarter" idx="8"/>
          </p:nvPr>
        </p:nvSpPr>
        <p:spPr/>
        <p:txBody>
          <a:bodyPr/>
          <a:lstStyle/>
          <a:p>
            <a:pPr lvl="0"/>
            <a:fld id="{64E482E3-19D6-4608-BB2E-11BC1F611662}"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2D5A6098-542B-40D6-A420-6AABA7F07074}"/>
              </a:ext>
            </a:extLst>
          </p:cNvPr>
          <p:cNvSpPr txBox="1"/>
          <p:nvPr/>
        </p:nvSpPr>
        <p:spPr>
          <a:xfrm>
            <a:off x="363984" y="435006"/>
            <a:ext cx="11452195"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Now write your own poem using figurative language to compare snow to a snowy owl.  Look back at Carl Sandburg’s poem to get ideas on how to format your own.  Insert a picture to illustrate your poem.  </a:t>
            </a:r>
          </a:p>
        </p:txBody>
      </p:sp>
      <p:sp>
        <p:nvSpPr>
          <p:cNvPr id="5" name="TextBox 4">
            <a:extLst>
              <a:ext uri="{FF2B5EF4-FFF2-40B4-BE49-F238E27FC236}">
                <a16:creationId xmlns:a16="http://schemas.microsoft.com/office/drawing/2014/main" id="{B48EB065-98C5-4402-BE92-F72CAB2091CC}"/>
              </a:ext>
            </a:extLst>
          </p:cNvPr>
          <p:cNvSpPr txBox="1"/>
          <p:nvPr/>
        </p:nvSpPr>
        <p:spPr>
          <a:xfrm>
            <a:off x="395790" y="1498889"/>
            <a:ext cx="5172722" cy="923330"/>
          </a:xfrm>
          <a:prstGeom prst="rect">
            <a:avLst/>
          </a:prstGeom>
          <a:solidFill>
            <a:schemeClr val="bg1">
              <a:lumMod val="85000"/>
            </a:schemeClr>
          </a:solidFill>
        </p:spPr>
        <p:txBody>
          <a:bodyPr wrap="square" rtlCol="0">
            <a:spAutoFit/>
          </a:bodyPr>
          <a:lstStyle/>
          <a:p>
            <a:r>
              <a:rPr lang="en-US" dirty="0">
                <a:latin typeface="Arial" panose="020B0604020202020204" pitchFamily="34" charset="0"/>
                <a:cs typeface="Arial" panose="020B0604020202020204" pitchFamily="34" charset="0"/>
              </a:rPr>
              <a:t>Write your poem here…</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7" name="Rectangle 6" descr="Large empty box to place your image in">
            <a:extLst>
              <a:ext uri="{FF2B5EF4-FFF2-40B4-BE49-F238E27FC236}">
                <a16:creationId xmlns:a16="http://schemas.microsoft.com/office/drawing/2014/main" id="{884FAAD7-FB4E-4363-8A6F-DC2EF8C7EF4F}"/>
              </a:ext>
            </a:extLst>
          </p:cNvPr>
          <p:cNvSpPr/>
          <p:nvPr/>
        </p:nvSpPr>
        <p:spPr>
          <a:xfrm>
            <a:off x="6643459" y="1531335"/>
            <a:ext cx="4680857" cy="43513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AC803A2-B04B-4435-80C8-EBF7E534055E}"/>
              </a:ext>
            </a:extLst>
          </p:cNvPr>
          <p:cNvSpPr txBox="1"/>
          <p:nvPr/>
        </p:nvSpPr>
        <p:spPr>
          <a:xfrm>
            <a:off x="6865959" y="1591222"/>
            <a:ext cx="3160910" cy="369332"/>
          </a:xfrm>
          <a:prstGeom prst="rect">
            <a:avLst/>
          </a:prstGeom>
          <a:noFill/>
          <a:ln>
            <a:noFill/>
          </a:ln>
        </p:spPr>
        <p:txBody>
          <a:bodyPr wrap="square" rtlCol="0">
            <a:spAutoFit/>
          </a:bodyPr>
          <a:lstStyle/>
          <a:p>
            <a:r>
              <a:rPr lang="en-US" dirty="0">
                <a:latin typeface="Arial" panose="020B0604020202020204" pitchFamily="34" charset="0"/>
                <a:cs typeface="Arial" panose="020B0604020202020204" pitchFamily="34" charset="0"/>
              </a:rPr>
              <a:t>Insert your picture here…</a:t>
            </a:r>
          </a:p>
        </p:txBody>
      </p:sp>
      <p:sp>
        <p:nvSpPr>
          <p:cNvPr id="2" name="Slide Number Placeholder 1">
            <a:extLst>
              <a:ext uri="{FF2B5EF4-FFF2-40B4-BE49-F238E27FC236}">
                <a16:creationId xmlns:a16="http://schemas.microsoft.com/office/drawing/2014/main" id="{BBA03C4F-9F80-42B7-8DF7-A77EE23BEE10}"/>
              </a:ext>
            </a:extLst>
          </p:cNvPr>
          <p:cNvSpPr>
            <a:spLocks noGrp="1"/>
          </p:cNvSpPr>
          <p:nvPr>
            <p:ph type="sldNum" sz="quarter" idx="8"/>
          </p:nvPr>
        </p:nvSpPr>
        <p:spPr/>
        <p:txBody>
          <a:bodyPr/>
          <a:lstStyle/>
          <a:p>
            <a:pPr lvl="0"/>
            <a:fld id="{B36230CF-8D1B-4D4D-BC45-B46D640C1812}" type="slidenum">
              <a:rPr lang="en-US" smtClean="0"/>
              <a:t>6</a:t>
            </a:fld>
            <a:endParaRPr lang="en-US"/>
          </a:p>
        </p:txBody>
      </p:sp>
    </p:spTree>
    <p:extLst>
      <p:ext uri="{BB962C8B-B14F-4D97-AF65-F5344CB8AC3E}">
        <p14:creationId xmlns:p14="http://schemas.microsoft.com/office/powerpoint/2010/main" val="3716438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office%20theme</Template>
  <TotalTime>80</TotalTime>
  <Words>331</Words>
  <Application>Microsoft Office PowerPoint</Application>
  <PresentationFormat>Widescreen</PresentationFormat>
  <Paragraphs>51</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Cambria</vt:lpstr>
      <vt:lpstr>Times New Roman</vt:lpstr>
      <vt:lpstr>office theme</vt:lpstr>
      <vt:lpstr>PowerPoint Presentation</vt:lpstr>
      <vt:lpstr>“Fog” by Carl Sandburg  Grades 3rd - 5th</vt:lpstr>
      <vt:lpstr>Click here https://www.youtube.com/watch?v=vMgJzVCRCNk to listen to Carl Sandburg read his poem “Fog”.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Fog by Carl Sandburg</dc:title>
  <dc:subject>3-5th grade lesson plan</dc:subject>
  <dc:creator>Carl Sandburg Home NHS</dc:creator>
  <cp:keywords>education, activty, poetry, Carl Sandburg</cp:keywords>
  <cp:lastModifiedBy>Perschall, Sarah</cp:lastModifiedBy>
  <cp:revision>389</cp:revision>
  <dcterms:created xsi:type="dcterms:W3CDTF">2020-06-26T13:20:35Z</dcterms:created>
  <dcterms:modified xsi:type="dcterms:W3CDTF">2020-07-21T15:16:36Z</dcterms:modified>
</cp:coreProperties>
</file>